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5A41-2A72-4125-8F88-1DF6C8C21B05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955E-D787-41B2-B47B-5C474678F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5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5A41-2A72-4125-8F88-1DF6C8C21B05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955E-D787-41B2-B47B-5C474678F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8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5A41-2A72-4125-8F88-1DF6C8C21B05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955E-D787-41B2-B47B-5C474678F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7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5A41-2A72-4125-8F88-1DF6C8C21B05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955E-D787-41B2-B47B-5C474678F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93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5A41-2A72-4125-8F88-1DF6C8C21B05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955E-D787-41B2-B47B-5C474678F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7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5A41-2A72-4125-8F88-1DF6C8C21B05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955E-D787-41B2-B47B-5C474678F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1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5A41-2A72-4125-8F88-1DF6C8C21B05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955E-D787-41B2-B47B-5C474678F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5A41-2A72-4125-8F88-1DF6C8C21B05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955E-D787-41B2-B47B-5C474678F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6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5A41-2A72-4125-8F88-1DF6C8C21B05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955E-D787-41B2-B47B-5C474678F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5A41-2A72-4125-8F88-1DF6C8C21B05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955E-D787-41B2-B47B-5C474678F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8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5A41-2A72-4125-8F88-1DF6C8C21B05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955E-D787-41B2-B47B-5C474678F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22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85A41-2A72-4125-8F88-1DF6C8C21B05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3955E-D787-41B2-B47B-5C474678F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8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newhorizonsnaturalhealthcare.com/linked/skeletal--dreamstime_12506503%5B1%5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12581"/>
            <a:ext cx="2771775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newhorizonsnaturalhealthcare.com/linked/skeletal--dreamstime_12506503%5B1%5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012581"/>
            <a:ext cx="2771775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Skeletal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Diseases and Disorders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722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4" name="Picture 4" descr="http://orthoinfo.aaos.org/figures/A00424F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362200"/>
            <a:ext cx="20097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://www.healio.com/~/media/Journals/ORTHO/2007/12_December/Current%20Concepts%20in%20Pediatric%20Femur%20Fracture%20Treatment/1015_fig4b_113_225_2528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799"/>
            <a:ext cx="1981200" cy="394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http://boneandspine.com/wp-content/uploads/2009/11/open-fracture-tibia-fibula-comminut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828799"/>
            <a:ext cx="2979679" cy="3780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2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Spina</a:t>
            </a:r>
            <a:r>
              <a:rPr lang="en-US" dirty="0" smtClean="0"/>
              <a:t> Bifida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spinal cord does not form properly and as a result the vertebrae and skin can not form around it.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://www.whitetigernaturalmedicine.com/wp-content/uploads/2011/03/spina-bifi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19400"/>
            <a:ext cx="5562600" cy="360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172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Osteoarthritis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Cartilage around the joints wears down and as a result joints become swollen tender and stiff.</a:t>
            </a:r>
            <a:endParaRPr lang="en-US" dirty="0"/>
          </a:p>
        </p:txBody>
      </p:sp>
      <p:pic>
        <p:nvPicPr>
          <p:cNvPr id="4098" name="Picture 2" descr="http://www.cedars-sinai.edu/Patients/Health-Conditions/Images/354023_Osteoarthritis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00400"/>
            <a:ext cx="4120458" cy="273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cedars-sinai.edu/Patients/Health-Conditions/Images/351455_Arthritis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456" y="3206262"/>
            <a:ext cx="41433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5399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Scoloiosis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Side to side curvature of the spine.</a:t>
            </a:r>
            <a:endParaRPr lang="en-US" dirty="0"/>
          </a:p>
        </p:txBody>
      </p:sp>
      <p:pic>
        <p:nvPicPr>
          <p:cNvPr id="5122" name="Picture 2" descr="http://orthoinfo.aaos.org/figures/A00353F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463215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age.funscrape.com/images/s/scoliosis-14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09800"/>
            <a:ext cx="37623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632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Talipes</a:t>
            </a:r>
            <a:r>
              <a:rPr lang="en-US" dirty="0" smtClean="0"/>
              <a:t> </a:t>
            </a:r>
            <a:r>
              <a:rPr lang="en-US" dirty="0" err="1" smtClean="0"/>
              <a:t>equinovarus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Club foot.  The bones of the foot are bent down and inwards.</a:t>
            </a:r>
          </a:p>
          <a:p>
            <a:endParaRPr lang="en-US" dirty="0"/>
          </a:p>
        </p:txBody>
      </p:sp>
      <p:pic>
        <p:nvPicPr>
          <p:cNvPr id="6146" name="Picture 2" descr="http://t2.gstatic.com/images?q=tbn:ANd9GcRePm3j68uwEc10MXr2PuT0HXSzVdhiM7YRHyRPNxfKYRkFT77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0"/>
            <a:ext cx="3663743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abdn.ac.uk/mediareleases/uploads/media/clubfoot-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048000"/>
            <a:ext cx="343793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508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Kyphosis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Hunchback – bones of the upper vertebrae curve inward as a result of rheumatoid arthritis, tuberculosis or syphilis.</a:t>
            </a:r>
            <a:endParaRPr lang="en-US" dirty="0"/>
          </a:p>
          <a:p>
            <a:pPr lvl="6"/>
            <a:r>
              <a:rPr lang="en-US" dirty="0" smtClean="0"/>
              <a:t>Kyphosis		Normal</a:t>
            </a:r>
            <a:endParaRPr lang="en-US" dirty="0"/>
          </a:p>
        </p:txBody>
      </p:sp>
      <p:pic>
        <p:nvPicPr>
          <p:cNvPr id="7170" name="Picture 2" descr="http://upload.wikimedia.org/wikipedia/commons/thumb/4/4e/Scheuermanns_diseasebl.jpg/230px-Scheuermanns_diseaseb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52800"/>
            <a:ext cx="2190750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srs.org/professionals/conditions_and_treatment/kyphosis_in_the_adolescent_and_young_adult/graphics/pre_and_post_op_Scheuermanns_disea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505200"/>
            <a:ext cx="428625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446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Osteoporosis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Loss of bone tissue as a result of lack of Calcium.</a:t>
            </a:r>
            <a:endParaRPr lang="en-US" dirty="0"/>
          </a:p>
        </p:txBody>
      </p:sp>
      <p:pic>
        <p:nvPicPr>
          <p:cNvPr id="8194" name="Picture 2" descr="http://img.webmd.com/dtmcms/live/webmd/consumer_assets/site_images/articles/health_tools/osteoporosis_overview_slideshow/webmd_rm_photo_of_porous_bo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124200"/>
            <a:ext cx="4695825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857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www.cap.org/apps/docs/reference/myBiopsy/images/CLL_Normal_1000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1800"/>
            <a:ext cx="4518805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http://upload.wikimedia.org/wikipedia/commons/thumb/0/0e/Acute_leukemia-ALL.jpg/230px-Acute_leukemia-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44412"/>
            <a:ext cx="3200400" cy="364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Leukemia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 blood cells, which are produced by marrow, multiply out of control.</a:t>
            </a:r>
          </a:p>
          <a:p>
            <a:pPr lvl="1"/>
            <a:r>
              <a:rPr lang="en-US" dirty="0" smtClean="0"/>
              <a:t>Normal blood			</a:t>
            </a:r>
            <a:r>
              <a:rPr lang="en-US" dirty="0"/>
              <a:t>	</a:t>
            </a:r>
            <a:r>
              <a:rPr lang="en-US" dirty="0" smtClean="0"/>
              <a:t>Leukemia blood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1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Fractures</a:t>
            </a:r>
            <a:endParaRPr lang="en-US" dirty="0"/>
          </a:p>
        </p:txBody>
      </p:sp>
      <p:pic>
        <p:nvPicPr>
          <p:cNvPr id="2050" name="Picture 2" descr="http://www.shockfamily.net/skeleton/FRA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5486400" cy="496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90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129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Skeletal System</vt:lpstr>
      <vt:lpstr>Spina Bifida</vt:lpstr>
      <vt:lpstr>Osteoarthritis</vt:lpstr>
      <vt:lpstr>Scoloiosis</vt:lpstr>
      <vt:lpstr>Talipes equinovarus</vt:lpstr>
      <vt:lpstr>Kyphosis</vt:lpstr>
      <vt:lpstr>Osteoporosis</vt:lpstr>
      <vt:lpstr>Leukemia</vt:lpstr>
      <vt:lpstr>Fractures</vt:lpstr>
      <vt:lpstr>Fractures</vt:lpstr>
    </vt:vector>
  </TitlesOfParts>
  <Company>New Bremen Local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Skeletal System</dc:title>
  <dc:creator>Jen Sniegowski</dc:creator>
  <cp:lastModifiedBy>Jen Sniegowski</cp:lastModifiedBy>
  <cp:revision>4</cp:revision>
  <dcterms:created xsi:type="dcterms:W3CDTF">2012-11-02T15:41:32Z</dcterms:created>
  <dcterms:modified xsi:type="dcterms:W3CDTF">2012-11-02T16:16:19Z</dcterms:modified>
</cp:coreProperties>
</file>